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5" r:id="rId4"/>
    <p:sldMasterId id="2147483696" r:id="rId5"/>
  </p:sldMasterIdLst>
  <p:notesMasterIdLst>
    <p:notesMasterId r:id="rId33"/>
  </p:notesMasterIdLst>
  <p:sldIdLst>
    <p:sldId id="256" r:id="rId6"/>
    <p:sldId id="297" r:id="rId7"/>
    <p:sldId id="258" r:id="rId8"/>
    <p:sldId id="300" r:id="rId9"/>
    <p:sldId id="292" r:id="rId10"/>
    <p:sldId id="298" r:id="rId11"/>
    <p:sldId id="261" r:id="rId12"/>
    <p:sldId id="317" r:id="rId13"/>
    <p:sldId id="299" r:id="rId14"/>
    <p:sldId id="312" r:id="rId15"/>
    <p:sldId id="316" r:id="rId16"/>
    <p:sldId id="259" r:id="rId17"/>
    <p:sldId id="311" r:id="rId18"/>
    <p:sldId id="313" r:id="rId19"/>
    <p:sldId id="296" r:id="rId20"/>
    <p:sldId id="310" r:id="rId21"/>
    <p:sldId id="302" r:id="rId22"/>
    <p:sldId id="307" r:id="rId23"/>
    <p:sldId id="306" r:id="rId24"/>
    <p:sldId id="309" r:id="rId25"/>
    <p:sldId id="305" r:id="rId26"/>
    <p:sldId id="315" r:id="rId27"/>
    <p:sldId id="308" r:id="rId28"/>
    <p:sldId id="304" r:id="rId29"/>
    <p:sldId id="314" r:id="rId30"/>
    <p:sldId id="303" r:id="rId31"/>
    <p:sldId id="282" r:id="rId3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54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a6414493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a6414493c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g2a6414493c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ad7be0c78c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g2ad7be0c78c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ad7be0c78c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2ad7be0c78c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g2ad7be0c78c_0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7640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ad7be0c7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2ad7be0c78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g2ad7be0c78c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5405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ad7be0c78c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g2ad7be0c78c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48112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ad7be0c78c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2ad7be0c78c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g2ad7be0c78c_0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77285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ad7be0c7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2ad7be0c78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g2ad7be0c78c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58334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ad7be0c78c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g2ad7be0c78c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43657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ad7be0c78c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g2ad7be0c78c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19897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ad7be0c78c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2ad7be0c78c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g2ad7be0c78c_0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88494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ad7be0c7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2ad7be0c78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g2ad7be0c78c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1204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ad7be0c78c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g2ad7be0c78c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1813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ad7be0c78c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2ad7be0c78c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g2ad7be0c78c_0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8608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ad7be0c7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2ad7be0c78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g2ad7be0c78c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49308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ad7be0c7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2ad7be0c78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g2ad7be0c78c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2848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ad7be0c78c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2ad7be0c78c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g2ad7be0c78c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ad7be0c78c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2ad7be0c78c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g2ad7be0c78c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8032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ad7be0c7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2ad7be0c78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g2ad7be0c78c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8146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ad7be0c78c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g2ad7be0c78c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4382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ad7be0c78c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2ad7be0c78c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g2ad7be0c78c_0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ad7be0c78c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g2ad7be0c78c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8472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ad7be0c78c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2ad7be0c78c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g2ad7be0c78c_0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0390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78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ture with Caption">
  <p:cSld name="1_Picture with Capti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2259209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78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" name="Google Shape;94;p13"/>
          <p:cNvSpPr>
            <a:spLocks noGrp="1"/>
          </p:cNvSpPr>
          <p:nvPr>
            <p:ph type="pic" idx="3"/>
          </p:nvPr>
        </p:nvSpPr>
        <p:spPr>
          <a:xfrm>
            <a:off x="5183188" y="3451509"/>
            <a:ext cx="2970212" cy="2259209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13"/>
          <p:cNvSpPr>
            <a:spLocks noGrp="1"/>
          </p:cNvSpPr>
          <p:nvPr>
            <p:ph type="pic" idx="4"/>
          </p:nvPr>
        </p:nvSpPr>
        <p:spPr>
          <a:xfrm>
            <a:off x="8383588" y="3451508"/>
            <a:ext cx="2970212" cy="22592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ctrTitle"/>
          </p:nvPr>
        </p:nvSpPr>
        <p:spPr>
          <a:xfrm>
            <a:off x="838201" y="1130909"/>
            <a:ext cx="105156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838200" y="3636221"/>
            <a:ext cx="105156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gradFill>
          <a:gsLst>
            <a:gs pos="0">
              <a:srgbClr val="3E588E"/>
            </a:gs>
            <a:gs pos="50000">
              <a:srgbClr val="1D417D"/>
            </a:gs>
            <a:gs pos="100000">
              <a:srgbClr val="003064"/>
            </a:gs>
          </a:gsLst>
          <a:lin ang="5400000" scaled="0"/>
        </a:gra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ctrTitle"/>
          </p:nvPr>
        </p:nvSpPr>
        <p:spPr>
          <a:xfrm>
            <a:off x="838200" y="1130909"/>
            <a:ext cx="5254951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eorgia"/>
              <a:buNone/>
              <a:defRPr sz="6000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subTitle" idx="1"/>
          </p:nvPr>
        </p:nvSpPr>
        <p:spPr>
          <a:xfrm>
            <a:off x="838200" y="3636221"/>
            <a:ext cx="5254951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8" name="Google Shape;108;p15" descr="VDOE Logo"/>
          <p:cNvSpPr/>
          <p:nvPr/>
        </p:nvSpPr>
        <p:spPr>
          <a:xfrm>
            <a:off x="2020701" y="919537"/>
            <a:ext cx="10893915" cy="5938463"/>
          </a:xfrm>
          <a:prstGeom prst="rect">
            <a:avLst/>
          </a:prstGeom>
          <a:blipFill rotWithShape="1">
            <a:blip r:embed="rId2">
              <a:alphaModFix amt="6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5"/>
          <p:cNvSpPr txBox="1"/>
          <p:nvPr/>
        </p:nvSpPr>
        <p:spPr>
          <a:xfrm>
            <a:off x="2178121" y="5751826"/>
            <a:ext cx="9513869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en-US" sz="39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VIRGINIA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gradFill>
          <a:gsLst>
            <a:gs pos="0">
              <a:srgbClr val="3E5B91"/>
            </a:gs>
            <a:gs pos="50000">
              <a:srgbClr val="1A4480"/>
            </a:gs>
            <a:gs pos="100000">
              <a:srgbClr val="003064"/>
            </a:gs>
          </a:gsLst>
          <a:lin ang="5400000" scaled="0"/>
        </a:gra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ctrTitle"/>
          </p:nvPr>
        </p:nvSpPr>
        <p:spPr>
          <a:xfrm>
            <a:off x="838200" y="1130909"/>
            <a:ext cx="105156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eorgia"/>
              <a:buNone/>
              <a:defRPr sz="6000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subTitle" idx="1"/>
          </p:nvPr>
        </p:nvSpPr>
        <p:spPr>
          <a:xfrm>
            <a:off x="838200" y="3636221"/>
            <a:ext cx="105156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body" idx="1"/>
          </p:nvPr>
        </p:nvSpPr>
        <p:spPr>
          <a:xfrm>
            <a:off x="838200" y="1548622"/>
            <a:ext cx="5181600" cy="4628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body" idx="2"/>
          </p:nvPr>
        </p:nvSpPr>
        <p:spPr>
          <a:xfrm>
            <a:off x="6172200" y="1548622"/>
            <a:ext cx="5181600" cy="4628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17"/>
          <p:cNvSpPr txBox="1">
            <a:spLocks noGrp="1"/>
          </p:cNvSpPr>
          <p:nvPr>
            <p:ph type="body" idx="3"/>
          </p:nvPr>
        </p:nvSpPr>
        <p:spPr>
          <a:xfrm>
            <a:off x="0" y="0"/>
            <a:ext cx="12192000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950" tIns="640075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400"/>
              <a:buNone/>
              <a:defRPr sz="4400" cap="small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>
            <a:spLocks noGrp="1"/>
          </p:cNvSpPr>
          <p:nvPr>
            <p:ph type="body" idx="1"/>
          </p:nvPr>
        </p:nvSpPr>
        <p:spPr>
          <a:xfrm>
            <a:off x="839788" y="1525199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body" idx="3"/>
          </p:nvPr>
        </p:nvSpPr>
        <p:spPr>
          <a:xfrm>
            <a:off x="6172200" y="1525199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7" name="Google Shape;127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1" name="Google Shape;131;p18"/>
          <p:cNvSpPr txBox="1">
            <a:spLocks noGrp="1"/>
          </p:cNvSpPr>
          <p:nvPr>
            <p:ph type="body" idx="5"/>
          </p:nvPr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822950" tIns="640075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400"/>
              <a:buNone/>
              <a:defRPr sz="4400" cap="small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12192000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950" tIns="640075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400"/>
              <a:buNone/>
              <a:defRPr sz="4400" cap="small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1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9" name="Google Shape;139;p20"/>
          <p:cNvCxnSpPr/>
          <p:nvPr/>
        </p:nvCxnSpPr>
        <p:spPr>
          <a:xfrm rot="10800000">
            <a:off x="8994180" y="3887155"/>
            <a:ext cx="2923500" cy="0"/>
          </a:xfrm>
          <a:prstGeom prst="straightConnector1">
            <a:avLst/>
          </a:prstGeom>
          <a:noFill/>
          <a:ln w="12700" cap="flat" cmpd="sng">
            <a:solidFill>
              <a:srgbClr val="ED7D3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0" name="Google Shape;140;p20"/>
          <p:cNvSpPr txBox="1">
            <a:spLocks noGrp="1"/>
          </p:cNvSpPr>
          <p:nvPr>
            <p:ph type="title"/>
          </p:nvPr>
        </p:nvSpPr>
        <p:spPr>
          <a:xfrm>
            <a:off x="8692000" y="1596400"/>
            <a:ext cx="3225600" cy="2091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mbria"/>
              <a:buNone/>
              <a:defRPr sz="4400" b="1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0"/>
          <p:cNvSpPr txBox="1">
            <a:spLocks noGrp="1"/>
          </p:cNvSpPr>
          <p:nvPr>
            <p:ph type="subTitle" idx="1"/>
          </p:nvPr>
        </p:nvSpPr>
        <p:spPr>
          <a:xfrm>
            <a:off x="8894425" y="4001450"/>
            <a:ext cx="3023100" cy="75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mbria"/>
              <a:buNone/>
              <a:defRPr sz="3200" b="1" i="1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42" name="Google Shape;142;p20"/>
          <p:cNvPicPr preferRelativeResize="0"/>
          <p:nvPr/>
        </p:nvPicPr>
        <p:blipFill rotWithShape="1">
          <a:blip r:embed="rId3">
            <a:alphaModFix/>
          </a:blip>
          <a:srcRect b="13404"/>
          <a:stretch/>
        </p:blipFill>
        <p:spPr>
          <a:xfrm>
            <a:off x="9058375" y="5762100"/>
            <a:ext cx="2662726" cy="105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Purple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5" name="Google Shape;145;p21"/>
          <p:cNvSpPr txBox="1"/>
          <p:nvPr/>
        </p:nvSpPr>
        <p:spPr>
          <a:xfrm>
            <a:off x="838200" y="365125"/>
            <a:ext cx="8905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>
              <a:solidFill>
                <a:srgbClr val="091E4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6" name="Google Shape;146;p21"/>
          <p:cNvSpPr txBox="1">
            <a:spLocks noGrp="1"/>
          </p:cNvSpPr>
          <p:nvPr>
            <p:ph type="title"/>
          </p:nvPr>
        </p:nvSpPr>
        <p:spPr>
          <a:xfrm>
            <a:off x="599900" y="432050"/>
            <a:ext cx="8761800" cy="1030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  <a:defRPr sz="4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body" idx="1"/>
          </p:nvPr>
        </p:nvSpPr>
        <p:spPr>
          <a:xfrm>
            <a:off x="599900" y="1462850"/>
            <a:ext cx="8761800" cy="5038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Char char="•"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4064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Char char="-"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lvl="2" indent="-4064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Char char="o"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lvl="3" indent="-4064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Char char="•"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lvl="4" indent="-4064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Char char="-"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lvl="5" indent="-4064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Char char="•"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lvl="6" indent="-4064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Char char="•"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lvl="7" indent="-4064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Char char="•"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lvl="8" indent="-4064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Char char="•"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2_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82295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eorgia"/>
              <a:buNone/>
              <a:defRPr sz="4800" cap="small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838200" y="1458930"/>
            <a:ext cx="10515600" cy="4718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Blue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0" name="Google Shape;160;p24"/>
          <p:cNvSpPr txBox="1"/>
          <p:nvPr/>
        </p:nvSpPr>
        <p:spPr>
          <a:xfrm>
            <a:off x="2819400" y="365125"/>
            <a:ext cx="8905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>
              <a:solidFill>
                <a:srgbClr val="091E4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1" name="Google Shape;161;p24"/>
          <p:cNvSpPr txBox="1">
            <a:spLocks noGrp="1"/>
          </p:cNvSpPr>
          <p:nvPr>
            <p:ph type="title"/>
          </p:nvPr>
        </p:nvSpPr>
        <p:spPr>
          <a:xfrm>
            <a:off x="2581100" y="432050"/>
            <a:ext cx="8761800" cy="1030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  <a:defRPr sz="4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body" idx="1"/>
          </p:nvPr>
        </p:nvSpPr>
        <p:spPr>
          <a:xfrm>
            <a:off x="2581100" y="1462850"/>
            <a:ext cx="8761800" cy="5038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Char char="•"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4064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Char char="-"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lvl="2" indent="-4064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Char char="o"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lvl="3" indent="-4064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Char char="•"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lvl="4" indent="-4064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Char char="-"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lvl="5" indent="-4064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Char char="•"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lvl="6" indent="-4064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Char char="•"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lvl="7" indent="-4064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Char char="•"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lvl="8" indent="-4064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Char char="•"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Orange">
  <p:cSld name="Title and Conten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5" name="Google Shape;165;p25"/>
          <p:cNvSpPr txBox="1"/>
          <p:nvPr/>
        </p:nvSpPr>
        <p:spPr>
          <a:xfrm>
            <a:off x="838200" y="365125"/>
            <a:ext cx="8905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>
              <a:solidFill>
                <a:srgbClr val="091E4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6" name="Google Shape;166;p25"/>
          <p:cNvSpPr txBox="1">
            <a:spLocks noGrp="1"/>
          </p:cNvSpPr>
          <p:nvPr>
            <p:ph type="title"/>
          </p:nvPr>
        </p:nvSpPr>
        <p:spPr>
          <a:xfrm>
            <a:off x="599900" y="432050"/>
            <a:ext cx="8761800" cy="1030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  <a:defRPr sz="4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5"/>
          <p:cNvSpPr txBox="1">
            <a:spLocks noGrp="1"/>
          </p:cNvSpPr>
          <p:nvPr>
            <p:ph type="body" idx="1"/>
          </p:nvPr>
        </p:nvSpPr>
        <p:spPr>
          <a:xfrm>
            <a:off x="599900" y="1462850"/>
            <a:ext cx="8761800" cy="5038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Char char="•"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4064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Char char="-"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lvl="2" indent="-4064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Char char="o"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lvl="3" indent="-4064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Char char="•"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lvl="4" indent="-4064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Char char="-"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lvl="5" indent="-4064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Char char="•"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lvl="6" indent="-4064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Char char="•"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lvl="7" indent="-4064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Char char="•"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lvl="8" indent="-4064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Char char="•"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2_Section 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3"/>
          <p:cNvSpPr txBox="1">
            <a:spLocks noGrp="1"/>
          </p:cNvSpPr>
          <p:nvPr>
            <p:ph type="title"/>
          </p:nvPr>
        </p:nvSpPr>
        <p:spPr>
          <a:xfrm>
            <a:off x="972600" y="1763267"/>
            <a:ext cx="10251200" cy="20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3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858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95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 cap="small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7"/>
          <p:cNvSpPr txBox="1">
            <a:spLocks noGrp="1"/>
          </p:cNvSpPr>
          <p:nvPr>
            <p:ph type="body" idx="1"/>
          </p:nvPr>
        </p:nvSpPr>
        <p:spPr>
          <a:xfrm>
            <a:off x="838200" y="1458930"/>
            <a:ext cx="10515600" cy="4718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>
  <p:cSld name="1_Comparison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95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 cap="small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8"/>
          <p:cNvSpPr txBox="1">
            <a:spLocks noGrp="1"/>
          </p:cNvSpPr>
          <p:nvPr>
            <p:ph type="body" idx="1"/>
          </p:nvPr>
        </p:nvSpPr>
        <p:spPr>
          <a:xfrm>
            <a:off x="839788" y="1525199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3" name="Google Shape;183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28"/>
          <p:cNvSpPr txBox="1">
            <a:spLocks noGrp="1"/>
          </p:cNvSpPr>
          <p:nvPr>
            <p:ph type="body" idx="3"/>
          </p:nvPr>
        </p:nvSpPr>
        <p:spPr>
          <a:xfrm>
            <a:off x="6172200" y="1525199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5" name="Google Shape;185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2_Title and Content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3" name="Google Shape;193;p29"/>
          <p:cNvSpPr txBox="1">
            <a:spLocks noGrp="1"/>
          </p:cNvSpPr>
          <p:nvPr>
            <p:ph type="body" idx="1"/>
          </p:nvPr>
        </p:nvSpPr>
        <p:spPr>
          <a:xfrm>
            <a:off x="838200" y="1458930"/>
            <a:ext cx="10515600" cy="4718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29"/>
          <p:cNvSpPr txBox="1">
            <a:spLocks noGrp="1"/>
          </p:cNvSpPr>
          <p:nvPr>
            <p:ph type="body" idx="2"/>
          </p:nvPr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822950" tIns="640075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400"/>
              <a:buNone/>
              <a:defRPr sz="4400" cap="small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82295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eorgia"/>
              <a:buNone/>
              <a:defRPr sz="4800" cap="small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4" name="Google Shape;204;p31"/>
          <p:cNvSpPr txBox="1">
            <a:spLocks noGrp="1"/>
          </p:cNvSpPr>
          <p:nvPr>
            <p:ph type="body" idx="1"/>
          </p:nvPr>
        </p:nvSpPr>
        <p:spPr>
          <a:xfrm>
            <a:off x="838200" y="1458930"/>
            <a:ext cx="10515600" cy="4718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-"/>
              <a:defRPr sz="2800"/>
            </a:lvl2pPr>
            <a:lvl3pPr marL="1371600" lvl="2" indent="-3276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60"/>
              <a:buChar char="o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08" name="Google Shape;208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78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9" name="Google Shape;209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 type="secHead">
  <p:cSld name="SECTION_HEADER">
    <p:bg>
      <p:bgPr>
        <a:gradFill>
          <a:gsLst>
            <a:gs pos="0">
              <a:schemeClr val="dk1"/>
            </a:gs>
            <a:gs pos="50000">
              <a:srgbClr val="1A4480"/>
            </a:gs>
            <a:gs pos="100000">
              <a:srgbClr val="3E5B91"/>
            </a:gs>
          </a:gsLst>
          <a:lin ang="16200000" scaled="0"/>
        </a:gra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eorgia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3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FA3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>
                <a:solidFill>
                  <a:srgbClr val="888FA3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FA3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FA3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FA3"/>
              </a:buClr>
              <a:buSzPts val="1600"/>
              <a:buNone/>
              <a:defRPr sz="1600">
                <a:solidFill>
                  <a:srgbClr val="888FA3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FA3"/>
              </a:buClr>
              <a:buSzPts val="1600"/>
              <a:buNone/>
              <a:defRPr sz="1600">
                <a:solidFill>
                  <a:srgbClr val="888FA3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FA3"/>
              </a:buClr>
              <a:buSzPts val="1600"/>
              <a:buNone/>
              <a:defRPr sz="1600">
                <a:solidFill>
                  <a:srgbClr val="888FA3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FA3"/>
              </a:buClr>
              <a:buSzPts val="1600"/>
              <a:buNone/>
              <a:defRPr sz="1600">
                <a:solidFill>
                  <a:srgbClr val="888FA3"/>
                </a:solidFill>
              </a:defRPr>
            </a:lvl9pPr>
          </a:lstStyle>
          <a:p>
            <a:endParaRPr/>
          </a:p>
        </p:txBody>
      </p:sp>
      <p:sp>
        <p:nvSpPr>
          <p:cNvPr id="215" name="Google Shape;21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ctrTitle"/>
          </p:nvPr>
        </p:nvSpPr>
        <p:spPr>
          <a:xfrm>
            <a:off x="838200" y="1130909"/>
            <a:ext cx="5254951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1"/>
          </p:nvPr>
        </p:nvSpPr>
        <p:spPr>
          <a:xfrm>
            <a:off x="838200" y="3636221"/>
            <a:ext cx="5254951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5" descr="VDOE Logo"/>
          <p:cNvSpPr/>
          <p:nvPr/>
        </p:nvSpPr>
        <p:spPr>
          <a:xfrm>
            <a:off x="2020701" y="919537"/>
            <a:ext cx="10893915" cy="5938463"/>
          </a:xfrm>
          <a:prstGeom prst="rect">
            <a:avLst/>
          </a:prstGeom>
          <a:blipFill rotWithShape="1">
            <a:blip r:embed="rId2">
              <a:alphaModFix amt="20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5"/>
          <p:cNvSpPr txBox="1"/>
          <p:nvPr/>
        </p:nvSpPr>
        <p:spPr>
          <a:xfrm>
            <a:off x="2178121" y="5751826"/>
            <a:ext cx="9513869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en-US" sz="39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VIRGINIA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Clr>
                <a:srgbClr val="888FA3"/>
              </a:buClr>
              <a:buSzPts val="1200"/>
              <a:buFont typeface="Calibri"/>
              <a:buNone/>
              <a:defRPr/>
            </a:lvl1pPr>
            <a:lvl2pPr marL="0" marR="0" lvl="1" indent="0" algn="r">
              <a:spcBef>
                <a:spcPts val="0"/>
              </a:spcBef>
              <a:buClr>
                <a:srgbClr val="888FA3"/>
              </a:buClr>
              <a:buSzPts val="1200"/>
              <a:buFont typeface="Calibri"/>
              <a:buNone/>
              <a:defRPr/>
            </a:lvl2pPr>
            <a:lvl3pPr marL="0" marR="0" lvl="2" indent="0" algn="r">
              <a:spcBef>
                <a:spcPts val="0"/>
              </a:spcBef>
              <a:buClr>
                <a:srgbClr val="888FA3"/>
              </a:buClr>
              <a:buSzPts val="1200"/>
              <a:buFont typeface="Calibri"/>
              <a:buNone/>
              <a:defRPr/>
            </a:lvl3pPr>
            <a:lvl4pPr marL="0" marR="0" lvl="3" indent="0" algn="r">
              <a:spcBef>
                <a:spcPts val="0"/>
              </a:spcBef>
              <a:buClr>
                <a:srgbClr val="888FA3"/>
              </a:buClr>
              <a:buSzPts val="1200"/>
              <a:buFont typeface="Calibri"/>
              <a:buNone/>
              <a:defRPr/>
            </a:lvl4pPr>
            <a:lvl5pPr marL="0" marR="0" lvl="4" indent="0" algn="r">
              <a:spcBef>
                <a:spcPts val="0"/>
              </a:spcBef>
              <a:buClr>
                <a:srgbClr val="888FA3"/>
              </a:buClr>
              <a:buSzPts val="1200"/>
              <a:buFont typeface="Calibri"/>
              <a:buNone/>
              <a:defRPr/>
            </a:lvl5pPr>
            <a:lvl6pPr marL="0" marR="0" lvl="5" indent="0" algn="r">
              <a:spcBef>
                <a:spcPts val="0"/>
              </a:spcBef>
              <a:buClr>
                <a:srgbClr val="888FA3"/>
              </a:buClr>
              <a:buSzPts val="1200"/>
              <a:buFont typeface="Calibri"/>
              <a:buNone/>
              <a:defRPr/>
            </a:lvl6pPr>
            <a:lvl7pPr marL="0" marR="0" lvl="6" indent="0" algn="r">
              <a:spcBef>
                <a:spcPts val="0"/>
              </a:spcBef>
              <a:buClr>
                <a:srgbClr val="888FA3"/>
              </a:buClr>
              <a:buSzPts val="1200"/>
              <a:buFont typeface="Calibri"/>
              <a:buNone/>
              <a:defRPr/>
            </a:lvl7pPr>
            <a:lvl8pPr marL="0" marR="0" lvl="7" indent="0" algn="r">
              <a:spcBef>
                <a:spcPts val="0"/>
              </a:spcBef>
              <a:buClr>
                <a:srgbClr val="888FA3"/>
              </a:buClr>
              <a:buSzPts val="1200"/>
              <a:buFont typeface="Calibri"/>
              <a:buNone/>
              <a:defRPr/>
            </a:lvl8pPr>
            <a:lvl9pPr marL="0" marR="0" lvl="8" indent="0" algn="r">
              <a:spcBef>
                <a:spcPts val="0"/>
              </a:spcBef>
              <a:buClr>
                <a:srgbClr val="888FA3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5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82295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eorgia"/>
              <a:buNone/>
              <a:defRPr sz="4800" cap="small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5"/>
          <p:cNvSpPr txBox="1">
            <a:spLocks noGrp="1"/>
          </p:cNvSpPr>
          <p:nvPr>
            <p:ph type="body" idx="1"/>
          </p:nvPr>
        </p:nvSpPr>
        <p:spPr>
          <a:xfrm>
            <a:off x="838200" y="1548622"/>
            <a:ext cx="5181600" cy="4628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35"/>
          <p:cNvSpPr txBox="1">
            <a:spLocks noGrp="1"/>
          </p:cNvSpPr>
          <p:nvPr>
            <p:ph type="body" idx="2"/>
          </p:nvPr>
        </p:nvSpPr>
        <p:spPr>
          <a:xfrm>
            <a:off x="6172200" y="1548622"/>
            <a:ext cx="5181600" cy="4628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" name="Google Shape;228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34" name="Google Shape;234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78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35" name="Google Shape;235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7"/>
          <p:cNvSpPr txBox="1">
            <a:spLocks noGrp="1"/>
          </p:cNvSpPr>
          <p:nvPr>
            <p:ph type="title"/>
          </p:nvPr>
        </p:nvSpPr>
        <p:spPr>
          <a:xfrm>
            <a:off x="415600" y="10849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37"/>
          <p:cNvSpPr txBox="1">
            <a:spLocks noGrp="1"/>
          </p:cNvSpPr>
          <p:nvPr>
            <p:ph type="body" idx="1"/>
          </p:nvPr>
        </p:nvSpPr>
        <p:spPr>
          <a:xfrm>
            <a:off x="598167" y="1848567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1" name="Google Shape;241;p37"/>
          <p:cNvSpPr txBox="1">
            <a:spLocks noGrp="1"/>
          </p:cNvSpPr>
          <p:nvPr>
            <p:ph type="sldNum" idx="12"/>
          </p:nvPr>
        </p:nvSpPr>
        <p:spPr>
          <a:xfrm>
            <a:off x="316344" y="614318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ture with Caption">
  <p:cSld name="1_Picture with Caption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3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2259209"/>
          </a:xfrm>
          <a:prstGeom prst="rect">
            <a:avLst/>
          </a:prstGeom>
          <a:noFill/>
          <a:ln>
            <a:noFill/>
          </a:ln>
        </p:spPr>
      </p:sp>
      <p:sp>
        <p:nvSpPr>
          <p:cNvPr id="245" name="Google Shape;245;p3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78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6" name="Google Shape;246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9" name="Google Shape;249;p38"/>
          <p:cNvSpPr>
            <a:spLocks noGrp="1"/>
          </p:cNvSpPr>
          <p:nvPr>
            <p:ph type="pic" idx="3"/>
          </p:nvPr>
        </p:nvSpPr>
        <p:spPr>
          <a:xfrm>
            <a:off x="5183188" y="3451509"/>
            <a:ext cx="2970212" cy="2259209"/>
          </a:xfrm>
          <a:prstGeom prst="rect">
            <a:avLst/>
          </a:prstGeom>
          <a:noFill/>
          <a:ln>
            <a:noFill/>
          </a:ln>
        </p:spPr>
      </p:sp>
      <p:sp>
        <p:nvSpPr>
          <p:cNvPr id="250" name="Google Shape;250;p38"/>
          <p:cNvSpPr>
            <a:spLocks noGrp="1"/>
          </p:cNvSpPr>
          <p:nvPr>
            <p:ph type="pic" idx="4"/>
          </p:nvPr>
        </p:nvSpPr>
        <p:spPr>
          <a:xfrm>
            <a:off x="8383588" y="3451508"/>
            <a:ext cx="2970212" cy="22592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FA3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>
                <a:solidFill>
                  <a:srgbClr val="888FA3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FA3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FA3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FA3"/>
              </a:buClr>
              <a:buSzPts val="1600"/>
              <a:buNone/>
              <a:defRPr sz="1600">
                <a:solidFill>
                  <a:srgbClr val="888FA3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FA3"/>
              </a:buClr>
              <a:buSzPts val="1600"/>
              <a:buNone/>
              <a:defRPr sz="1600">
                <a:solidFill>
                  <a:srgbClr val="888FA3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FA3"/>
              </a:buClr>
              <a:buSzPts val="1600"/>
              <a:buNone/>
              <a:defRPr sz="1600">
                <a:solidFill>
                  <a:srgbClr val="888FA3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FA3"/>
              </a:buClr>
              <a:buSzPts val="1600"/>
              <a:buNone/>
              <a:defRPr sz="1600">
                <a:solidFill>
                  <a:srgbClr val="888FA3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0"/>
          <p:cNvSpPr txBox="1">
            <a:spLocks noGrp="1"/>
          </p:cNvSpPr>
          <p:nvPr>
            <p:ph type="ctrTitle"/>
          </p:nvPr>
        </p:nvSpPr>
        <p:spPr>
          <a:xfrm>
            <a:off x="838200" y="1130909"/>
            <a:ext cx="5254951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40"/>
          <p:cNvSpPr txBox="1">
            <a:spLocks noGrp="1"/>
          </p:cNvSpPr>
          <p:nvPr>
            <p:ph type="subTitle" idx="1"/>
          </p:nvPr>
        </p:nvSpPr>
        <p:spPr>
          <a:xfrm>
            <a:off x="838200" y="3636221"/>
            <a:ext cx="5254951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0" name="Google Shape;26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3" name="Google Shape;263;p40" descr="Virginia Department of Education Logo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4748713" y="1870364"/>
            <a:ext cx="6809373" cy="4668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1"/>
          <p:cNvSpPr txBox="1">
            <a:spLocks noGrp="1"/>
          </p:cNvSpPr>
          <p:nvPr>
            <p:ph type="ctrTitle"/>
          </p:nvPr>
        </p:nvSpPr>
        <p:spPr>
          <a:xfrm>
            <a:off x="838201" y="1130909"/>
            <a:ext cx="105156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41"/>
          <p:cNvSpPr txBox="1">
            <a:spLocks noGrp="1"/>
          </p:cNvSpPr>
          <p:nvPr>
            <p:ph type="subTitle" idx="1"/>
          </p:nvPr>
        </p:nvSpPr>
        <p:spPr>
          <a:xfrm>
            <a:off x="838200" y="3636221"/>
            <a:ext cx="105156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7" name="Google Shape;267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gradFill>
          <a:gsLst>
            <a:gs pos="0">
              <a:srgbClr val="3E588E"/>
            </a:gs>
            <a:gs pos="50000">
              <a:srgbClr val="1D417D"/>
            </a:gs>
            <a:gs pos="100000">
              <a:srgbClr val="003064"/>
            </a:gs>
          </a:gsLst>
          <a:lin ang="5400000" scaled="0"/>
        </a:gra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2"/>
          <p:cNvSpPr txBox="1">
            <a:spLocks noGrp="1"/>
          </p:cNvSpPr>
          <p:nvPr>
            <p:ph type="ctrTitle"/>
          </p:nvPr>
        </p:nvSpPr>
        <p:spPr>
          <a:xfrm>
            <a:off x="838200" y="1130909"/>
            <a:ext cx="5254951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eorgia"/>
              <a:buNone/>
              <a:defRPr sz="6000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42"/>
          <p:cNvSpPr txBox="1">
            <a:spLocks noGrp="1"/>
          </p:cNvSpPr>
          <p:nvPr>
            <p:ph type="subTitle" idx="1"/>
          </p:nvPr>
        </p:nvSpPr>
        <p:spPr>
          <a:xfrm>
            <a:off x="838200" y="3636221"/>
            <a:ext cx="5254951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3" name="Google Shape;273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6" name="Google Shape;276;p42" descr="Virginia Department of Education Logo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4710544" y="1513195"/>
            <a:ext cx="6982767" cy="4787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gradFill>
          <a:gsLst>
            <a:gs pos="0">
              <a:srgbClr val="3E5B91"/>
            </a:gs>
            <a:gs pos="50000">
              <a:srgbClr val="1A4480"/>
            </a:gs>
            <a:gs pos="100000">
              <a:srgbClr val="003064"/>
            </a:gs>
          </a:gsLst>
          <a:lin ang="5400000" scaled="0"/>
        </a:gra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3"/>
          <p:cNvSpPr txBox="1">
            <a:spLocks noGrp="1"/>
          </p:cNvSpPr>
          <p:nvPr>
            <p:ph type="ctrTitle"/>
          </p:nvPr>
        </p:nvSpPr>
        <p:spPr>
          <a:xfrm>
            <a:off x="838200" y="1130909"/>
            <a:ext cx="105156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eorgia"/>
              <a:buNone/>
              <a:defRPr sz="6000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43"/>
          <p:cNvSpPr txBox="1">
            <a:spLocks noGrp="1"/>
          </p:cNvSpPr>
          <p:nvPr>
            <p:ph type="subTitle" idx="1"/>
          </p:nvPr>
        </p:nvSpPr>
        <p:spPr>
          <a:xfrm>
            <a:off x="838200" y="3636221"/>
            <a:ext cx="105156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0" name="Google Shape;280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838200" y="1458930"/>
            <a:ext cx="10515600" cy="4718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2"/>
          </p:nvPr>
        </p:nvSpPr>
        <p:spPr>
          <a:xfrm>
            <a:off x="0" y="0"/>
            <a:ext cx="12192000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950" tIns="640075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400"/>
              <a:buNone/>
              <a:defRPr sz="4400" cap="small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4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95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 cap="small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8" name="Google Shape;288;p44"/>
          <p:cNvSpPr txBox="1">
            <a:spLocks noGrp="1"/>
          </p:cNvSpPr>
          <p:nvPr>
            <p:ph type="body" idx="1"/>
          </p:nvPr>
        </p:nvSpPr>
        <p:spPr>
          <a:xfrm>
            <a:off x="838200" y="1548622"/>
            <a:ext cx="5181600" cy="4628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9" name="Google Shape;289;p44"/>
          <p:cNvSpPr txBox="1">
            <a:spLocks noGrp="1"/>
          </p:cNvSpPr>
          <p:nvPr>
            <p:ph type="body" idx="2"/>
          </p:nvPr>
        </p:nvSpPr>
        <p:spPr>
          <a:xfrm>
            <a:off x="6172200" y="1548622"/>
            <a:ext cx="5181600" cy="4628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5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82295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eorgia"/>
              <a:buNone/>
              <a:defRPr sz="4800" cap="small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45"/>
          <p:cNvSpPr txBox="1">
            <a:spLocks noGrp="1"/>
          </p:cNvSpPr>
          <p:nvPr>
            <p:ph type="body" idx="1"/>
          </p:nvPr>
        </p:nvSpPr>
        <p:spPr>
          <a:xfrm>
            <a:off x="839788" y="1525199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93" name="Google Shape;293;p4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4" name="Google Shape;294;p45"/>
          <p:cNvSpPr txBox="1">
            <a:spLocks noGrp="1"/>
          </p:cNvSpPr>
          <p:nvPr>
            <p:ph type="body" idx="3"/>
          </p:nvPr>
        </p:nvSpPr>
        <p:spPr>
          <a:xfrm>
            <a:off x="6172200" y="1525199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95" name="Google Shape;295;p4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6" name="Google Shape;296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6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95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 cap="small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Green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6" name="Google Shape;316;p49"/>
          <p:cNvSpPr txBox="1"/>
          <p:nvPr/>
        </p:nvSpPr>
        <p:spPr>
          <a:xfrm>
            <a:off x="838200" y="365125"/>
            <a:ext cx="8905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>
              <a:solidFill>
                <a:srgbClr val="091E4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7" name="Google Shape;317;p49"/>
          <p:cNvSpPr txBox="1">
            <a:spLocks noGrp="1"/>
          </p:cNvSpPr>
          <p:nvPr>
            <p:ph type="title"/>
          </p:nvPr>
        </p:nvSpPr>
        <p:spPr>
          <a:xfrm>
            <a:off x="603504" y="430500"/>
            <a:ext cx="8761800" cy="1030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  <a:defRPr sz="4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49"/>
          <p:cNvSpPr txBox="1"/>
          <p:nvPr/>
        </p:nvSpPr>
        <p:spPr>
          <a:xfrm>
            <a:off x="5990350" y="1675525"/>
            <a:ext cx="4510200" cy="28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Click to add text</a:t>
            </a:r>
            <a:endParaRPr sz="2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9" name="Google Shape;319;p49"/>
          <p:cNvSpPr txBox="1">
            <a:spLocks noGrp="1"/>
          </p:cNvSpPr>
          <p:nvPr>
            <p:ph type="body" idx="1"/>
          </p:nvPr>
        </p:nvSpPr>
        <p:spPr>
          <a:xfrm>
            <a:off x="710550" y="1347000"/>
            <a:ext cx="8014200" cy="413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rtl="0">
              <a:spcBef>
                <a:spcPts val="1000"/>
              </a:spcBef>
              <a:spcAft>
                <a:spcPts val="0"/>
              </a:spcAft>
              <a:buSzPts val="2800"/>
              <a:buFont typeface="Cambria"/>
              <a:buChar char="•"/>
              <a:defRPr sz="2800"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406400" rtl="0">
              <a:spcBef>
                <a:spcPts val="500"/>
              </a:spcBef>
              <a:spcAft>
                <a:spcPts val="0"/>
              </a:spcAft>
              <a:buSzPts val="2800"/>
              <a:buFont typeface="Cambria"/>
              <a:buChar char="-"/>
              <a:defRPr sz="2800">
                <a:latin typeface="Cambria"/>
                <a:ea typeface="Cambria"/>
                <a:cs typeface="Cambria"/>
                <a:sym typeface="Cambria"/>
              </a:defRPr>
            </a:lvl2pPr>
            <a:lvl3pPr marL="1371600" lvl="2" indent="-406400" rtl="0">
              <a:spcBef>
                <a:spcPts val="500"/>
              </a:spcBef>
              <a:spcAft>
                <a:spcPts val="0"/>
              </a:spcAft>
              <a:buSzPts val="2800"/>
              <a:buFont typeface="Cambria"/>
              <a:buChar char="o"/>
              <a:defRPr sz="2800">
                <a:latin typeface="Cambria"/>
                <a:ea typeface="Cambria"/>
                <a:cs typeface="Cambria"/>
                <a:sym typeface="Cambria"/>
              </a:defRPr>
            </a:lvl3pPr>
            <a:lvl4pPr marL="1828800" lvl="3" indent="-406400" rtl="0">
              <a:spcBef>
                <a:spcPts val="500"/>
              </a:spcBef>
              <a:spcAft>
                <a:spcPts val="0"/>
              </a:spcAft>
              <a:buSzPts val="2800"/>
              <a:buFont typeface="Cambria"/>
              <a:buChar char="•"/>
              <a:defRPr sz="2800">
                <a:latin typeface="Cambria"/>
                <a:ea typeface="Cambria"/>
                <a:cs typeface="Cambria"/>
                <a:sym typeface="Cambria"/>
              </a:defRPr>
            </a:lvl4pPr>
            <a:lvl5pPr marL="2286000" lvl="4" indent="-406400" rtl="0">
              <a:spcBef>
                <a:spcPts val="500"/>
              </a:spcBef>
              <a:spcAft>
                <a:spcPts val="0"/>
              </a:spcAft>
              <a:buSzPts val="2800"/>
              <a:buFont typeface="Cambria"/>
              <a:buChar char="-"/>
              <a:defRPr sz="2800">
                <a:latin typeface="Cambria"/>
                <a:ea typeface="Cambria"/>
                <a:cs typeface="Cambria"/>
                <a:sym typeface="Cambria"/>
              </a:defRPr>
            </a:lvl5pPr>
            <a:lvl6pPr marL="2743200" lvl="5" indent="-406400" rtl="0">
              <a:spcBef>
                <a:spcPts val="500"/>
              </a:spcBef>
              <a:spcAft>
                <a:spcPts val="0"/>
              </a:spcAft>
              <a:buSzPts val="2800"/>
              <a:buFont typeface="Cambria"/>
              <a:buChar char="•"/>
              <a:defRPr sz="2800">
                <a:latin typeface="Cambria"/>
                <a:ea typeface="Cambria"/>
                <a:cs typeface="Cambria"/>
                <a:sym typeface="Cambria"/>
              </a:defRPr>
            </a:lvl6pPr>
            <a:lvl7pPr marL="3200400" lvl="6" indent="-406400" rtl="0">
              <a:spcBef>
                <a:spcPts val="500"/>
              </a:spcBef>
              <a:spcAft>
                <a:spcPts val="0"/>
              </a:spcAft>
              <a:buSzPts val="2800"/>
              <a:buFont typeface="Cambria"/>
              <a:buChar char="•"/>
              <a:defRPr sz="2800">
                <a:latin typeface="Cambria"/>
                <a:ea typeface="Cambria"/>
                <a:cs typeface="Cambria"/>
                <a:sym typeface="Cambria"/>
              </a:defRPr>
            </a:lvl7pPr>
            <a:lvl8pPr marL="3657600" lvl="7" indent="-406400" rtl="0">
              <a:spcBef>
                <a:spcPts val="500"/>
              </a:spcBef>
              <a:spcAft>
                <a:spcPts val="0"/>
              </a:spcAft>
              <a:buSzPts val="2800"/>
              <a:buFont typeface="Cambria"/>
              <a:buChar char="•"/>
              <a:defRPr sz="2800">
                <a:latin typeface="Cambria"/>
                <a:ea typeface="Cambria"/>
                <a:cs typeface="Cambria"/>
                <a:sym typeface="Cambria"/>
              </a:defRPr>
            </a:lvl8pPr>
            <a:lvl9pPr marL="4114800" lvl="8" indent="-406400" rtl="0">
              <a:spcBef>
                <a:spcPts val="500"/>
              </a:spcBef>
              <a:spcAft>
                <a:spcPts val="0"/>
              </a:spcAft>
              <a:buSzPts val="2800"/>
              <a:buFont typeface="Cambria"/>
              <a:buChar char="•"/>
              <a:defRPr sz="2800"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FA3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>
                <a:solidFill>
                  <a:srgbClr val="888FA3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FA3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FA3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FA3"/>
              </a:buClr>
              <a:buSzPts val="1600"/>
              <a:buNone/>
              <a:defRPr sz="1600">
                <a:solidFill>
                  <a:srgbClr val="888FA3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FA3"/>
              </a:buClr>
              <a:buSzPts val="1600"/>
              <a:buNone/>
              <a:defRPr sz="1600">
                <a:solidFill>
                  <a:srgbClr val="888FA3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FA3"/>
              </a:buClr>
              <a:buSzPts val="1600"/>
              <a:buNone/>
              <a:defRPr sz="1600">
                <a:solidFill>
                  <a:srgbClr val="888FA3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FA3"/>
              </a:buClr>
              <a:buSzPts val="1600"/>
              <a:buNone/>
              <a:defRPr sz="1600">
                <a:solidFill>
                  <a:srgbClr val="888FA3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bg>
      <p:bgPr>
        <a:gradFill>
          <a:gsLst>
            <a:gs pos="0">
              <a:schemeClr val="dk1"/>
            </a:gs>
            <a:gs pos="50000">
              <a:srgbClr val="1A4480"/>
            </a:gs>
            <a:gs pos="100000">
              <a:srgbClr val="3E5B91"/>
            </a:gs>
          </a:gsLst>
          <a:lin ang="16200000" scaled="0"/>
        </a:gra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eorgia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FA3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>
                <a:solidFill>
                  <a:srgbClr val="888FA3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FA3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FA3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FA3"/>
              </a:buClr>
              <a:buSzPts val="1600"/>
              <a:buNone/>
              <a:defRPr sz="1600">
                <a:solidFill>
                  <a:srgbClr val="888FA3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FA3"/>
              </a:buClr>
              <a:buSzPts val="1600"/>
              <a:buNone/>
              <a:defRPr sz="1600">
                <a:solidFill>
                  <a:srgbClr val="888FA3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FA3"/>
              </a:buClr>
              <a:buSzPts val="1600"/>
              <a:buNone/>
              <a:defRPr sz="1600">
                <a:solidFill>
                  <a:srgbClr val="888FA3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FA3"/>
              </a:buClr>
              <a:buSzPts val="1600"/>
              <a:buNone/>
              <a:defRPr sz="1600">
                <a:solidFill>
                  <a:srgbClr val="888FA3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838200" y="1548622"/>
            <a:ext cx="5181600" cy="4628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6172200" y="1548622"/>
            <a:ext cx="5181600" cy="4628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3"/>
          </p:nvPr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822950" tIns="640075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400"/>
              <a:buNone/>
              <a:defRPr sz="4400" cap="small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>
  <p:cSld name="1_Comparis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839788" y="1525199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3"/>
          </p:nvPr>
        </p:nvSpPr>
        <p:spPr>
          <a:xfrm>
            <a:off x="6172200" y="1525199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5"/>
          </p:nvPr>
        </p:nvSpPr>
        <p:spPr>
          <a:xfrm>
            <a:off x="0" y="0"/>
            <a:ext cx="12192000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950" tIns="640075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400"/>
              <a:buNone/>
              <a:defRPr sz="4400" cap="small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-"/>
              <a:defRPr sz="2800"/>
            </a:lvl2pPr>
            <a:lvl3pPr marL="1371600" lvl="2" indent="-3276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60"/>
              <a:buChar char="o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78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Char char="-"/>
              <a:defRPr sz="2400" b="0" i="0" u="none" strike="noStrike" cap="non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11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ourier New"/>
              <a:buChar char="o"/>
              <a:defRPr sz="2000" b="0" i="0" u="none" strike="noStrike" cap="non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-"/>
              <a:defRPr sz="1800" b="0" i="0" u="none" strike="noStrike" cap="non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70" r:id="rId20"/>
    <p:sldLayoutId id="2147483671" r:id="rId21"/>
    <p:sldLayoutId id="2147483697" r:id="rId2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0" name="Google Shape;170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Char char="-"/>
              <a:defRPr sz="2400" b="0" i="0" u="none" strike="noStrike" cap="non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11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ourier New"/>
              <a:buChar char="o"/>
              <a:defRPr sz="2000" b="0" i="0" u="none" strike="noStrike" cap="non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-"/>
              <a:defRPr sz="1800" b="0" i="0" u="none" strike="noStrike" cap="non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Google Shape;17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Google Shape;17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" name="Google Shape;17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FA3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4" r:id="rId2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0"/>
          <p:cNvSpPr txBox="1"/>
          <p:nvPr/>
        </p:nvSpPr>
        <p:spPr>
          <a:xfrm>
            <a:off x="8694250" y="248350"/>
            <a:ext cx="3021600" cy="2985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latin typeface="Cambria"/>
                <a:ea typeface="Cambria"/>
                <a:cs typeface="Cambria"/>
                <a:sym typeface="Cambria"/>
              </a:rPr>
              <a:t>Leadership Orange: Guiding Students Through Their Academic Career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latin typeface="Cambria"/>
                <a:ea typeface="Cambria"/>
                <a:cs typeface="Cambria"/>
                <a:sym typeface="Cambria"/>
              </a:rPr>
              <a:t>January 19, 2024 </a:t>
            </a:r>
            <a:endParaRPr sz="2600" b="1"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6" name="Google Shape;326;p50"/>
          <p:cNvSpPr txBox="1"/>
          <p:nvPr/>
        </p:nvSpPr>
        <p:spPr>
          <a:xfrm>
            <a:off x="8895800" y="4134400"/>
            <a:ext cx="3021600" cy="9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Cambria"/>
                <a:ea typeface="Cambria"/>
                <a:cs typeface="Cambria"/>
                <a:sym typeface="Cambria"/>
              </a:rPr>
              <a:t>Mary Bridges, Executive Director, Student Services </a:t>
            </a:r>
            <a:endParaRPr sz="2400" dirty="0">
              <a:solidFill>
                <a:srgbClr val="5555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367" name="Google Shape;367;p55"/>
          <p:cNvSpPr txBox="1"/>
          <p:nvPr/>
        </p:nvSpPr>
        <p:spPr>
          <a:xfrm>
            <a:off x="508700" y="1563775"/>
            <a:ext cx="10788000" cy="1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chemeClr val="accent3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chemeClr val="accent3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8DB8E1-9DA8-4454-9C64-73D124F8CB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00" y="115678"/>
            <a:ext cx="10894646" cy="568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27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6FEE02-93E8-405F-852E-2AFFAA0BD5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A2F519-71C5-464B-B395-ADDD48E4E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876" y="196676"/>
            <a:ext cx="10925908" cy="570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38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98512C-0A8D-46C8-ADB7-14A17A195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" y="414245"/>
            <a:ext cx="10769600" cy="547027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367" name="Google Shape;367;p55"/>
          <p:cNvSpPr txBox="1"/>
          <p:nvPr/>
        </p:nvSpPr>
        <p:spPr>
          <a:xfrm>
            <a:off x="508700" y="1563775"/>
            <a:ext cx="10788000" cy="1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chemeClr val="accent3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chemeClr val="accent3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29C4D7-BDAB-4F46-999B-F29027705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831" y="297433"/>
            <a:ext cx="11027508" cy="560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738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359" name="Google Shape;359;p54"/>
          <p:cNvSpPr txBox="1"/>
          <p:nvPr/>
        </p:nvSpPr>
        <p:spPr>
          <a:xfrm>
            <a:off x="0" y="0"/>
            <a:ext cx="11559000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54"/>
          <p:cNvSpPr txBox="1"/>
          <p:nvPr/>
        </p:nvSpPr>
        <p:spPr>
          <a:xfrm>
            <a:off x="144823" y="1512679"/>
            <a:ext cx="10968600" cy="43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b="1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51499" y="2340024"/>
            <a:ext cx="10399455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</a:br>
            <a:endParaRPr kumimoji="0" lang="en-US" alt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</a:br>
            <a:endParaRPr kumimoji="0" lang="en-US" alt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mbria" panose="02040503050406030204" pitchFamily="18" charset="0"/>
            </a:endParaRPr>
          </a:p>
        </p:txBody>
      </p:sp>
      <p:pic>
        <p:nvPicPr>
          <p:cNvPr id="1026" name="Picture 2" descr="https://lh7-us.googleusercontent.com/lNv94FDDnPlo6oq-6jvJLZBPUO51Vh3Yc3uMyCecnnlrKerpfPSg7WLMA8ldcMF7dLyfY4buSw7NEiW0P3xkLNj3VvsVELDZttvFDAb0tcAk6XqSQoWJtVuux1FCUbkXrmKooDCFpX4pNi6BJ2e8cg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5" y="-4540250"/>
            <a:ext cx="62865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9AD230-3BCD-4E52-8C79-F07F7BF9B6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356" y="189300"/>
            <a:ext cx="11050954" cy="556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53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0C7E1D-A4AE-4DB3-991C-83DCF7E54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753" y="115678"/>
            <a:ext cx="11168185" cy="594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74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367" name="Google Shape;367;p55"/>
          <p:cNvSpPr txBox="1"/>
          <p:nvPr/>
        </p:nvSpPr>
        <p:spPr>
          <a:xfrm>
            <a:off x="508700" y="1563775"/>
            <a:ext cx="10788000" cy="1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chemeClr val="accent3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chemeClr val="accent3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DBCCDE-B91A-4D35-A786-60325670A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84" y="115678"/>
            <a:ext cx="11183815" cy="591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99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359" name="Google Shape;359;p54"/>
          <p:cNvSpPr txBox="1"/>
          <p:nvPr/>
        </p:nvSpPr>
        <p:spPr>
          <a:xfrm>
            <a:off x="0" y="0"/>
            <a:ext cx="11559000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54"/>
          <p:cNvSpPr txBox="1"/>
          <p:nvPr/>
        </p:nvSpPr>
        <p:spPr>
          <a:xfrm>
            <a:off x="144823" y="1512679"/>
            <a:ext cx="10968600" cy="43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b="1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51499" y="2340024"/>
            <a:ext cx="10399455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</a:br>
            <a:endParaRPr kumimoji="0" lang="en-US" alt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</a:br>
            <a:endParaRPr kumimoji="0" lang="en-US" alt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mbria" panose="02040503050406030204" pitchFamily="18" charset="0"/>
            </a:endParaRPr>
          </a:p>
        </p:txBody>
      </p:sp>
      <p:pic>
        <p:nvPicPr>
          <p:cNvPr id="1026" name="Picture 2" descr="https://lh7-us.googleusercontent.com/lNv94FDDnPlo6oq-6jvJLZBPUO51Vh3Yc3uMyCecnnlrKerpfPSg7WLMA8ldcMF7dLyfY4buSw7NEiW0P3xkLNj3VvsVELDZttvFDAb0tcAk6XqSQoWJtVuux1FCUbkXrmKooDCFpX4pNi6BJ2e8cg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5" y="-4540250"/>
            <a:ext cx="62865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F90F39-E12D-490D-BC4D-666FD5466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265" y="189300"/>
            <a:ext cx="9837469" cy="559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692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7234BE-F510-44FB-98AF-358F5BB3C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738" y="401612"/>
            <a:ext cx="10542954" cy="545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989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050A7A-463C-4018-802B-0AEC84A76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508" y="267646"/>
            <a:ext cx="9624780" cy="548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241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F95608-472C-4570-B852-0477A36B2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708" y="115678"/>
            <a:ext cx="10683631" cy="598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766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367" name="Google Shape;367;p55"/>
          <p:cNvSpPr txBox="1"/>
          <p:nvPr/>
        </p:nvSpPr>
        <p:spPr>
          <a:xfrm>
            <a:off x="508700" y="1563775"/>
            <a:ext cx="10788000" cy="1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chemeClr val="accent3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chemeClr val="accent3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321B8F-889D-49FB-A7C7-51E54993A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214" y="307355"/>
            <a:ext cx="10488246" cy="523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135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359" name="Google Shape;359;p54"/>
          <p:cNvSpPr txBox="1"/>
          <p:nvPr/>
        </p:nvSpPr>
        <p:spPr>
          <a:xfrm>
            <a:off x="0" y="0"/>
            <a:ext cx="11559000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54"/>
          <p:cNvSpPr txBox="1"/>
          <p:nvPr/>
        </p:nvSpPr>
        <p:spPr>
          <a:xfrm>
            <a:off x="144823" y="1512679"/>
            <a:ext cx="10968600" cy="43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b="1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51499" y="2340024"/>
            <a:ext cx="10399455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</a:br>
            <a:endParaRPr kumimoji="0" lang="en-US" alt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</a:br>
            <a:endParaRPr kumimoji="0" lang="en-US" alt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mbria" panose="02040503050406030204" pitchFamily="18" charset="0"/>
            </a:endParaRPr>
          </a:p>
        </p:txBody>
      </p:sp>
      <p:pic>
        <p:nvPicPr>
          <p:cNvPr id="1026" name="Picture 2" descr="https://lh7-us.googleusercontent.com/lNv94FDDnPlo6oq-6jvJLZBPUO51Vh3Yc3uMyCecnnlrKerpfPSg7WLMA8ldcMF7dLyfY4buSw7NEiW0P3xkLNj3VvsVELDZttvFDAb0tcAk6XqSQoWJtVuux1FCUbkXrmKooDCFpX4pNi6BJ2e8cg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5" y="-4540250"/>
            <a:ext cx="62865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B829A9-8225-4C5B-B5A4-110EC3E9BA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737" y="378600"/>
            <a:ext cx="10886831" cy="564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36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3A6F9D-27AD-4373-A04F-3EA4D5DE7B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4FBAAC-9DEB-4940-87A9-2B36A3782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138" y="503300"/>
            <a:ext cx="10285046" cy="543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33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367" name="Google Shape;367;p55"/>
          <p:cNvSpPr txBox="1"/>
          <p:nvPr/>
        </p:nvSpPr>
        <p:spPr>
          <a:xfrm>
            <a:off x="508700" y="1563775"/>
            <a:ext cx="10788000" cy="1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chemeClr val="accent3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chemeClr val="accent3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C69B67-1966-4D9D-84A4-65E4E27BD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880" y="265723"/>
            <a:ext cx="11367430" cy="575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767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359" name="Google Shape;359;p54"/>
          <p:cNvSpPr txBox="1"/>
          <p:nvPr/>
        </p:nvSpPr>
        <p:spPr>
          <a:xfrm>
            <a:off x="0" y="0"/>
            <a:ext cx="11559000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54"/>
          <p:cNvSpPr txBox="1"/>
          <p:nvPr/>
        </p:nvSpPr>
        <p:spPr>
          <a:xfrm>
            <a:off x="144823" y="1512679"/>
            <a:ext cx="10968600" cy="43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b="1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51499" y="2340024"/>
            <a:ext cx="10399455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</a:br>
            <a:endParaRPr kumimoji="0" lang="en-US" alt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</a:br>
            <a:endParaRPr kumimoji="0" lang="en-US" alt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mbria" panose="02040503050406030204" pitchFamily="18" charset="0"/>
            </a:endParaRPr>
          </a:p>
        </p:txBody>
      </p:sp>
      <p:pic>
        <p:nvPicPr>
          <p:cNvPr id="1026" name="Picture 2" descr="https://lh7-us.googleusercontent.com/lNv94FDDnPlo6oq-6jvJLZBPUO51Vh3Yc3uMyCecnnlrKerpfPSg7WLMA8ldcMF7dLyfY4buSw7NEiW0P3xkLNj3VvsVELDZttvFDAb0tcAk6XqSQoWJtVuux1FCUbkXrmKooDCFpX4pNi6BJ2e8cg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5" y="-4540250"/>
            <a:ext cx="62865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3C8516-CE00-44D6-BBD0-C0560E5CF1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083" y="189300"/>
            <a:ext cx="11503094" cy="58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9657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D917F9-251A-4AF0-BCB3-E5D5B9E9B5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F73EB9-85C3-4F51-8481-A69E9BC0D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891" y="284316"/>
            <a:ext cx="9902093" cy="534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831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359" name="Google Shape;359;p54"/>
          <p:cNvSpPr txBox="1"/>
          <p:nvPr/>
        </p:nvSpPr>
        <p:spPr>
          <a:xfrm>
            <a:off x="0" y="0"/>
            <a:ext cx="11559000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54"/>
          <p:cNvSpPr txBox="1"/>
          <p:nvPr/>
        </p:nvSpPr>
        <p:spPr>
          <a:xfrm>
            <a:off x="144823" y="1512679"/>
            <a:ext cx="10968600" cy="43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b="1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51499" y="2340024"/>
            <a:ext cx="10399455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</a:br>
            <a:endParaRPr kumimoji="0" lang="en-US" alt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</a:br>
            <a:endParaRPr kumimoji="0" lang="en-US" alt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mbria" panose="02040503050406030204" pitchFamily="18" charset="0"/>
            </a:endParaRPr>
          </a:p>
        </p:txBody>
      </p:sp>
      <p:pic>
        <p:nvPicPr>
          <p:cNvPr id="1026" name="Picture 2" descr="https://lh7-us.googleusercontent.com/lNv94FDDnPlo6oq-6jvJLZBPUO51Vh3Yc3uMyCecnnlrKerpfPSg7WLMA8ldcMF7dLyfY4buSw7NEiW0P3xkLNj3VvsVELDZttvFDAb0tcAk6XqSQoWJtVuux1FCUbkXrmKooDCFpX4pNi6BJ2e8cg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5" y="-4540250"/>
            <a:ext cx="62865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132DF7-1DE9-4A25-A1CA-5FFD6B6873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723" y="178679"/>
            <a:ext cx="11050954" cy="583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617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7"/>
          <p:cNvSpPr txBox="1">
            <a:spLocks noGrp="1"/>
          </p:cNvSpPr>
          <p:nvPr>
            <p:ph type="title"/>
          </p:nvPr>
        </p:nvSpPr>
        <p:spPr>
          <a:xfrm>
            <a:off x="972600" y="1763267"/>
            <a:ext cx="10251200" cy="20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-US"/>
              <a:t>Questions?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3DEE07-3D02-4647-A7F8-02FD28A45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535" y="115678"/>
            <a:ext cx="10111075" cy="58409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A7AD3A-9CAF-485E-8EA1-E12120F15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531" y="192665"/>
            <a:ext cx="10200290" cy="524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386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359" name="Google Shape;359;p54"/>
          <p:cNvSpPr txBox="1"/>
          <p:nvPr/>
        </p:nvSpPr>
        <p:spPr>
          <a:xfrm>
            <a:off x="0" y="0"/>
            <a:ext cx="11559000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54"/>
          <p:cNvSpPr txBox="1"/>
          <p:nvPr/>
        </p:nvSpPr>
        <p:spPr>
          <a:xfrm>
            <a:off x="144823" y="1512679"/>
            <a:ext cx="10968600" cy="43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b="1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51499" y="2340024"/>
            <a:ext cx="10399455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</a:br>
            <a:endParaRPr kumimoji="0" lang="en-US" alt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</a:rPr>
            </a:br>
            <a:endParaRPr kumimoji="0" lang="en-US" alt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mbria" panose="02040503050406030204" pitchFamily="18" charset="0"/>
            </a:endParaRPr>
          </a:p>
        </p:txBody>
      </p:sp>
      <p:pic>
        <p:nvPicPr>
          <p:cNvPr id="1026" name="Picture 2" descr="https://lh7-us.googleusercontent.com/lNv94FDDnPlo6oq-6jvJLZBPUO51Vh3Yc3uMyCecnnlrKerpfPSg7WLMA8ldcMF7dLyfY4buSw7NEiW0P3xkLNj3VvsVELDZttvFDAb0tcAk6XqSQoWJtVuux1FCUbkXrmKooDCFpX4pNi6BJ2e8cg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5" y="-4540250"/>
            <a:ext cx="62865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254C9F-D3DE-4C32-9A18-2C24C09C3A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520" y="74877"/>
            <a:ext cx="10027138" cy="549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814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072200-9641-4B8B-9722-18AA31518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126" y="242276"/>
            <a:ext cx="10647334" cy="586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719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367" name="Google Shape;367;p55"/>
          <p:cNvSpPr txBox="1"/>
          <p:nvPr/>
        </p:nvSpPr>
        <p:spPr>
          <a:xfrm>
            <a:off x="508700" y="1563775"/>
            <a:ext cx="10788000" cy="1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chemeClr val="accent3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chemeClr val="accent3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999156-E15D-43B0-94A3-F094211D8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138" y="317103"/>
            <a:ext cx="10066215" cy="54329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A5377A-6BD6-4BE1-9082-9F0D9AEC4A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8BC4B4-3312-4EDA-AD4B-14332187A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137" y="263417"/>
            <a:ext cx="11035323" cy="569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609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688F50-D8EC-4EF9-9DE9-5EAA93B79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0" y="115678"/>
            <a:ext cx="10488246" cy="581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396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DOE New">
      <a:dk1>
        <a:srgbClr val="003C71"/>
      </a:dk1>
      <a:lt1>
        <a:srgbClr val="FFFFFF"/>
      </a:lt1>
      <a:dk2>
        <a:srgbClr val="003C71"/>
      </a:dk2>
      <a:lt2>
        <a:srgbClr val="FFFFFF"/>
      </a:lt2>
      <a:accent1>
        <a:srgbClr val="003C71"/>
      </a:accent1>
      <a:accent2>
        <a:srgbClr val="FF6A39"/>
      </a:accent2>
      <a:accent3>
        <a:srgbClr val="555555"/>
      </a:accent3>
      <a:accent4>
        <a:srgbClr val="FFC600"/>
      </a:accent4>
      <a:accent5>
        <a:srgbClr val="0160B6"/>
      </a:accent5>
      <a:accent6>
        <a:srgbClr val="279989"/>
      </a:accent6>
      <a:hlink>
        <a:srgbClr val="0563C1"/>
      </a:hlink>
      <a:folHlink>
        <a:srgbClr val="8496B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VDOE New">
      <a:dk1>
        <a:srgbClr val="003C71"/>
      </a:dk1>
      <a:lt1>
        <a:srgbClr val="FFFFFF"/>
      </a:lt1>
      <a:dk2>
        <a:srgbClr val="003C71"/>
      </a:dk2>
      <a:lt2>
        <a:srgbClr val="FFFFFF"/>
      </a:lt2>
      <a:accent1>
        <a:srgbClr val="003C71"/>
      </a:accent1>
      <a:accent2>
        <a:srgbClr val="FF6A39"/>
      </a:accent2>
      <a:accent3>
        <a:srgbClr val="555555"/>
      </a:accent3>
      <a:accent4>
        <a:srgbClr val="FFC600"/>
      </a:accent4>
      <a:accent5>
        <a:srgbClr val="0160B6"/>
      </a:accent5>
      <a:accent6>
        <a:srgbClr val="279989"/>
      </a:accent6>
      <a:hlink>
        <a:srgbClr val="0563C1"/>
      </a:hlink>
      <a:folHlink>
        <a:srgbClr val="8496B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251f8a7-d482-4385-91ea-d467f473280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E11410F65E8945A3CD4BBDE3D6D776" ma:contentTypeVersion="17" ma:contentTypeDescription="Create a new document." ma:contentTypeScope="" ma:versionID="3ec1f442d32174c019477911b2db841a">
  <xsd:schema xmlns:xsd="http://www.w3.org/2001/XMLSchema" xmlns:xs="http://www.w3.org/2001/XMLSchema" xmlns:p="http://schemas.microsoft.com/office/2006/metadata/properties" xmlns:ns3="6251f8a7-d482-4385-91ea-d467f4732802" xmlns:ns4="b4cb74df-a4bc-42e2-a928-706fc5fa4389" targetNamespace="http://schemas.microsoft.com/office/2006/metadata/properties" ma:root="true" ma:fieldsID="15b456a4124b6a4adabe73edb21156bf" ns3:_="" ns4:_="">
    <xsd:import namespace="6251f8a7-d482-4385-91ea-d467f4732802"/>
    <xsd:import namespace="b4cb74df-a4bc-42e2-a928-706fc5fa438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51f8a7-d482-4385-91ea-d467f47328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cb74df-a4bc-42e2-a928-706fc5fa438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ACA738-DF8F-4C8A-9593-D3520A2DCDFF}">
  <ds:schemaRefs>
    <ds:schemaRef ds:uri="6251f8a7-d482-4385-91ea-d467f4732802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purl.org/dc/dcmitype/"/>
    <ds:schemaRef ds:uri="http://schemas.microsoft.com/office/infopath/2007/PartnerControls"/>
    <ds:schemaRef ds:uri="b4cb74df-a4bc-42e2-a928-706fc5fa4389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66F6FB2-F72A-4BF6-A6E8-DF473DF9DB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51f8a7-d482-4385-91ea-d467f4732802"/>
    <ds:schemaRef ds:uri="b4cb74df-a4bc-42e2-a928-706fc5fa43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B150DD5-D309-4CE9-98B8-E921957F9A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87</Words>
  <Application>Microsoft Office PowerPoint</Application>
  <PresentationFormat>Widescreen</PresentationFormat>
  <Paragraphs>74</Paragraphs>
  <Slides>27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Cambria</vt:lpstr>
      <vt:lpstr>Courier New</vt:lpstr>
      <vt:lpstr>Georgia</vt:lpstr>
      <vt:lpstr>Trebuchet MS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Bridges, Mary</dc:creator>
  <cp:lastModifiedBy>Bridges, Mary</cp:lastModifiedBy>
  <cp:revision>9</cp:revision>
  <dcterms:modified xsi:type="dcterms:W3CDTF">2024-01-19T17:10:25Z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0x010100BFE11410F65E8945A3CD4BBDE3D6D776</vt:lpwstr>
  </property>
</Properties>
</file>